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Maven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8d0ef2ea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8d0ef2ea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8b2bc2a5f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48b2bc2a5f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8b2bc2a5f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48b2bc2a5f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Her kan du faktisk læse hvad du skal gøre.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8b2bc2a5f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48b2bc2a5f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</a:rPr>
              <a:t>Her skal du ikke lave noget - det er bare et eksempel. Du må gerne slette denne side, når du er færdig.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8b2bc2a5f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48b2bc2a5f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48b2bc2a5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48b2bc2a5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8b2bc2a5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48b2bc2a5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8b2bc2a5f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48b2bc2a5f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48d0ef2ea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48d0ef2ea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8d0ef2ea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48d0ef2e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rgbClr val="17898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medierforalle.dk/project/earth/" TargetMode="External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earth.nullschool.net/#current/wind/surface/level/overlay=temp/orthographic=14.20,52.01,664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www.mapillary.com/app/?lat=56.673175850972&amp;lng=9.850635847&amp;z=14.652092550971929&amp;pKey=1380969248965951&amp;focus=pho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9144002" cy="515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>
            <p:ph type="ctrTitle"/>
          </p:nvPr>
        </p:nvSpPr>
        <p:spPr>
          <a:xfrm>
            <a:off x="888200" y="1656700"/>
            <a:ext cx="4955100" cy="15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4711"/>
              <a:t>Du store </a:t>
            </a:r>
            <a:br>
              <a:rPr lang="da"/>
            </a:br>
            <a:r>
              <a:rPr lang="da"/>
              <a:t>Earth</a:t>
            </a:r>
            <a:endParaRPr/>
          </a:p>
        </p:txBody>
      </p:sp>
      <p:sp>
        <p:nvSpPr>
          <p:cNvPr id="280" name="Google Shape;280;p13"/>
          <p:cNvSpPr txBox="1"/>
          <p:nvPr>
            <p:ph idx="1" type="subTitle"/>
          </p:nvPr>
        </p:nvSpPr>
        <p:spPr>
          <a:xfrm>
            <a:off x="888200" y="300552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fundet af: </a:t>
            </a:r>
            <a:endParaRPr/>
          </a:p>
        </p:txBody>
      </p:sp>
      <p:sp>
        <p:nvSpPr>
          <p:cNvPr id="281" name="Google Shape;281;p13"/>
          <p:cNvSpPr txBox="1"/>
          <p:nvPr>
            <p:ph type="ctrTitle"/>
          </p:nvPr>
        </p:nvSpPr>
        <p:spPr>
          <a:xfrm>
            <a:off x="958600" y="4132225"/>
            <a:ext cx="27981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a" sz="1800">
                <a:solidFill>
                  <a:schemeClr val="lt2"/>
                </a:solidFill>
              </a:rPr>
              <a:t>Jeg har lært at bruge Earth.nullschool</a:t>
            </a:r>
            <a:endParaRPr b="0"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67" name="Google Shape;367;p22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Den tørreste vind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8" name="Google Shape;368;p22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184700" y="1307688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200">
                <a:solidFill>
                  <a:schemeClr val="accent1"/>
                </a:solidFill>
              </a:rPr>
              <a:t>Vælg Air, Wind, Sfc, RH for at få luft ved overfladen som relativ fugtighed</a:t>
            </a:r>
            <a:endParaRPr i="1" sz="1200">
              <a:solidFill>
                <a:schemeClr val="accent1"/>
              </a:solidFill>
            </a:endParaRPr>
          </a:p>
        </p:txBody>
      </p:sp>
      <p:pic>
        <p:nvPicPr>
          <p:cNvPr id="372" name="Google Shape;3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00" y="3238299"/>
            <a:ext cx="2141268" cy="8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3"/>
          <p:cNvSpPr txBox="1"/>
          <p:nvPr>
            <p:ph type="ctrTitle"/>
          </p:nvPr>
        </p:nvSpPr>
        <p:spPr>
          <a:xfrm>
            <a:off x="888200" y="1656700"/>
            <a:ext cx="4955100" cy="15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4711">
                <a:solidFill>
                  <a:schemeClr val="accent1"/>
                </a:solidFill>
              </a:rPr>
              <a:t>du store</a:t>
            </a:r>
            <a:r>
              <a:rPr lang="da">
                <a:solidFill>
                  <a:schemeClr val="accent1"/>
                </a:solidFill>
              </a:rPr>
              <a:t> </a:t>
            </a:r>
            <a:br>
              <a:rPr lang="da">
                <a:solidFill>
                  <a:schemeClr val="accent1"/>
                </a:solidFill>
              </a:rPr>
            </a:br>
            <a:r>
              <a:rPr lang="da">
                <a:solidFill>
                  <a:schemeClr val="accent1"/>
                </a:solidFill>
              </a:rPr>
              <a:t>earth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9" name="Google Shape;379;p23"/>
          <p:cNvSpPr txBox="1"/>
          <p:nvPr>
            <p:ph type="ctrTitle"/>
          </p:nvPr>
        </p:nvSpPr>
        <p:spPr>
          <a:xfrm>
            <a:off x="958600" y="4132225"/>
            <a:ext cx="27981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a" sz="1800">
                <a:solidFill>
                  <a:schemeClr val="lt2"/>
                </a:solidFill>
              </a:rPr>
              <a:t>Jeg har lært at bruge Earth</a:t>
            </a:r>
            <a:endParaRPr b="0"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>
            <a:off x="2002425" y="598575"/>
            <a:ext cx="6331800" cy="999300"/>
          </a:xfrm>
          <a:prstGeom prst="rect">
            <a:avLst/>
          </a:prstGeom>
          <a:solidFill>
            <a:srgbClr val="17898A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Sådan gjorde jeg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>
            <a:off x="2002425" y="1300950"/>
            <a:ext cx="3579600" cy="2541600"/>
          </a:xfrm>
          <a:prstGeom prst="rect">
            <a:avLst/>
          </a:prstGeom>
          <a:solidFill>
            <a:srgbClr val="17898A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Først fik jeg styr på at tage et skærmbillede af min computer. Det skal man nemlig bruge når man vil tage et billede fra siden.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Jeg besøgte earth.nullschool.net.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Herefter åbnede jeg menuen nederst i venstre hjørne sådan at jeg kunne vælge forskellige værdier.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>
                <a:solidFill>
                  <a:schemeClr val="lt2"/>
                </a:solidFill>
              </a:rPr>
              <a:t>Så har jeg været på rejse over hele verden og taget billeder af det, som du kan se på de næste sider.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88" name="Google Shape;2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/>
        </p:nvSpPr>
        <p:spPr>
          <a:xfrm>
            <a:off x="2002425" y="3842550"/>
            <a:ext cx="35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Klik her og lær at bruge Earth</a:t>
            </a:r>
            <a:endParaRPr b="1">
              <a:solidFill>
                <a:srgbClr val="FCE5C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0" name="Google Shape;2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20003">
            <a:off x="6124999" y="1300951"/>
            <a:ext cx="2754547" cy="1738398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3480000" dist="142875">
              <a:srgbClr val="000000">
                <a:alpha val="50000"/>
              </a:srgbClr>
            </a:outerShdw>
          </a:effectLst>
        </p:spPr>
      </p:pic>
      <p:sp>
        <p:nvSpPr>
          <p:cNvPr id="291" name="Google Shape;291;p14"/>
          <p:cNvSpPr txBox="1"/>
          <p:nvPr/>
        </p:nvSpPr>
        <p:spPr>
          <a:xfrm rot="333957">
            <a:off x="6485822" y="3139526"/>
            <a:ext cx="2471352" cy="4925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000">
                <a:latin typeface="Nunito"/>
                <a:ea typeface="Nunito"/>
                <a:cs typeface="Nunito"/>
                <a:sym typeface="Nunito"/>
              </a:rPr>
              <a:t>69,6 graders frost målt på sydpolen d. 29. august 2022.</a:t>
            </a:r>
            <a:endParaRPr i="1" sz="1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Temperaturer og luftstrømme</a:t>
            </a:r>
            <a:r>
              <a:rPr lang="da">
                <a:solidFill>
                  <a:schemeClr val="lt2"/>
                </a:solidFill>
              </a:rPr>
              <a:t> 	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98" name="Google Shape;298;p15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299" name="Google Shape;2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hlink"/>
                </a:solidFill>
                <a:hlinkClick r:id="rId4"/>
              </a:rPr>
              <a:t>Link</a:t>
            </a:r>
            <a:endParaRPr sz="1405">
              <a:solidFill>
                <a:srgbClr val="FCE5CD"/>
              </a:solidFill>
            </a:endParaRPr>
          </a:p>
        </p:txBody>
      </p:sp>
      <p:pic>
        <p:nvPicPr>
          <p:cNvPr id="301" name="Google Shape;3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6086" y="907931"/>
            <a:ext cx="6189876" cy="3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07" name="Google Shape;307;p16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Vejret her hvor vi bor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8" name="Google Shape;308;p16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09" name="Google Shape;3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0" y="1198325"/>
            <a:ext cx="2275500" cy="12351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Temperaturen er lige nu ca.  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17" name="Google Shape;317;p17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Kulde finder vi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8" name="Google Shape;318;p17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19" name="Google Shape;3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0" y="119832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det (måske) koldeste sted på kloden lige nu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27" name="Google Shape;327;p18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Masser af varme i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8" name="Google Shape;328;p18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8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0" y="119832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det (måske) varmeste sted lige nu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37" name="Google Shape;337;p19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Blæst finder vi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38" name="Google Shape;338;p19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39" name="Google Shape;3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0" y="119832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det vildeste blæsevejr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47" name="Google Shape;347;p20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Bølgerne i vesterhavet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48" name="Google Shape;348;p20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49" name="Google Shape;3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0" y="119832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lige nu er bølgerne 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"/>
          <p:cNvSpPr/>
          <p:nvPr/>
        </p:nvSpPr>
        <p:spPr>
          <a:xfrm>
            <a:off x="2002425" y="790913"/>
            <a:ext cx="63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57" name="Google Shape;357;p21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Historisk vejr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58" name="Google Shape;358;p21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Earth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59" name="Google Shape;3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1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0" y="119832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d. 20.juli 2022 var der ca X grader midt i Jylland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